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7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534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977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2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513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14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3189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7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46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140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652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2540905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2185493"/>
            <a:ext cx="6821092" cy="31890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8472" y="1508382"/>
            <a:ext cx="7555053" cy="45432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801" y="2097774"/>
            <a:ext cx="1250708" cy="16712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3739" y="2375398"/>
            <a:ext cx="7982470" cy="30256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797" y="2237921"/>
            <a:ext cx="7977405" cy="30391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754" y="1376655"/>
            <a:ext cx="2075950" cy="1968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2466" y="1657839"/>
            <a:ext cx="7983759" cy="44933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2466" y="2246627"/>
            <a:ext cx="7983968" cy="30272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4310" y="1957916"/>
            <a:ext cx="1284605" cy="177165"/>
          </a:xfrm>
          <a:custGeom>
            <a:avLst/>
            <a:gdLst/>
            <a:ahLst/>
            <a:cxnLst/>
            <a:rect l="l" t="t" r="r" b="b"/>
            <a:pathLst>
              <a:path w="1284605" h="177164">
                <a:moveTo>
                  <a:pt x="100328" y="148338"/>
                </a:moveTo>
                <a:lnTo>
                  <a:pt x="68073" y="148338"/>
                </a:lnTo>
                <a:lnTo>
                  <a:pt x="68073" y="174751"/>
                </a:lnTo>
                <a:lnTo>
                  <a:pt x="90170" y="175260"/>
                </a:lnTo>
                <a:lnTo>
                  <a:pt x="100328" y="175260"/>
                </a:lnTo>
                <a:lnTo>
                  <a:pt x="100328" y="148338"/>
                </a:lnTo>
                <a:close/>
              </a:path>
              <a:path w="1284605" h="177164">
                <a:moveTo>
                  <a:pt x="79416" y="56894"/>
                </a:moveTo>
                <a:lnTo>
                  <a:pt x="69088" y="56894"/>
                </a:lnTo>
                <a:lnTo>
                  <a:pt x="0" y="148338"/>
                </a:lnTo>
                <a:lnTo>
                  <a:pt x="124968" y="148338"/>
                </a:lnTo>
                <a:lnTo>
                  <a:pt x="124460" y="132081"/>
                </a:lnTo>
                <a:lnTo>
                  <a:pt x="41569" y="132081"/>
                </a:lnTo>
                <a:lnTo>
                  <a:pt x="68073" y="96606"/>
                </a:lnTo>
                <a:lnTo>
                  <a:pt x="100328" y="96606"/>
                </a:lnTo>
                <a:lnTo>
                  <a:pt x="100328" y="57150"/>
                </a:lnTo>
                <a:lnTo>
                  <a:pt x="79416" y="56894"/>
                </a:lnTo>
                <a:close/>
              </a:path>
              <a:path w="1284605" h="177164">
                <a:moveTo>
                  <a:pt x="100328" y="96606"/>
                </a:moveTo>
                <a:lnTo>
                  <a:pt x="68073" y="96606"/>
                </a:lnTo>
                <a:lnTo>
                  <a:pt x="68073" y="132081"/>
                </a:lnTo>
                <a:lnTo>
                  <a:pt x="100328" y="132081"/>
                </a:lnTo>
                <a:lnTo>
                  <a:pt x="100328" y="96606"/>
                </a:lnTo>
                <a:close/>
              </a:path>
              <a:path w="1284605" h="177164">
                <a:moveTo>
                  <a:pt x="186350" y="151891"/>
                </a:moveTo>
                <a:lnTo>
                  <a:pt x="184659" y="151891"/>
                </a:lnTo>
                <a:lnTo>
                  <a:pt x="174496" y="152147"/>
                </a:lnTo>
                <a:lnTo>
                  <a:pt x="169672" y="153162"/>
                </a:lnTo>
                <a:lnTo>
                  <a:pt x="167807" y="154009"/>
                </a:lnTo>
                <a:lnTo>
                  <a:pt x="166453" y="154941"/>
                </a:lnTo>
                <a:lnTo>
                  <a:pt x="165608" y="155956"/>
                </a:lnTo>
                <a:lnTo>
                  <a:pt x="164254" y="157140"/>
                </a:lnTo>
                <a:lnTo>
                  <a:pt x="163322" y="158497"/>
                </a:lnTo>
                <a:lnTo>
                  <a:pt x="162814" y="160020"/>
                </a:lnTo>
                <a:lnTo>
                  <a:pt x="162050" y="164848"/>
                </a:lnTo>
                <a:lnTo>
                  <a:pt x="162814" y="169672"/>
                </a:lnTo>
                <a:lnTo>
                  <a:pt x="174496" y="177037"/>
                </a:lnTo>
                <a:lnTo>
                  <a:pt x="188212" y="177037"/>
                </a:lnTo>
                <a:lnTo>
                  <a:pt x="191218" y="175896"/>
                </a:lnTo>
                <a:lnTo>
                  <a:pt x="196128" y="171324"/>
                </a:lnTo>
                <a:lnTo>
                  <a:pt x="197356" y="168401"/>
                </a:lnTo>
                <a:lnTo>
                  <a:pt x="197356" y="164848"/>
                </a:lnTo>
                <a:lnTo>
                  <a:pt x="187960" y="152229"/>
                </a:lnTo>
                <a:lnTo>
                  <a:pt x="186350" y="151891"/>
                </a:lnTo>
                <a:close/>
              </a:path>
              <a:path w="1284605" h="177164">
                <a:moveTo>
                  <a:pt x="404622" y="67565"/>
                </a:moveTo>
                <a:lnTo>
                  <a:pt x="372874" y="67565"/>
                </a:lnTo>
                <a:lnTo>
                  <a:pt x="372874" y="175260"/>
                </a:lnTo>
                <a:lnTo>
                  <a:pt x="404622" y="175260"/>
                </a:lnTo>
                <a:lnTo>
                  <a:pt x="404622" y="123444"/>
                </a:lnTo>
                <a:lnTo>
                  <a:pt x="375160" y="123444"/>
                </a:lnTo>
                <a:lnTo>
                  <a:pt x="375160" y="105156"/>
                </a:lnTo>
                <a:lnTo>
                  <a:pt x="404622" y="105156"/>
                </a:lnTo>
                <a:lnTo>
                  <a:pt x="404622" y="67565"/>
                </a:lnTo>
                <a:close/>
              </a:path>
              <a:path w="1284605" h="177164">
                <a:moveTo>
                  <a:pt x="473709" y="67565"/>
                </a:moveTo>
                <a:lnTo>
                  <a:pt x="441961" y="67565"/>
                </a:lnTo>
                <a:lnTo>
                  <a:pt x="441961" y="175260"/>
                </a:lnTo>
                <a:lnTo>
                  <a:pt x="473709" y="175260"/>
                </a:lnTo>
                <a:lnTo>
                  <a:pt x="473709" y="67565"/>
                </a:lnTo>
                <a:close/>
              </a:path>
              <a:path w="1284605" h="177164">
                <a:moveTo>
                  <a:pt x="605790" y="67565"/>
                </a:moveTo>
                <a:lnTo>
                  <a:pt x="574042" y="67565"/>
                </a:lnTo>
                <a:lnTo>
                  <a:pt x="574042" y="100991"/>
                </a:lnTo>
                <a:lnTo>
                  <a:pt x="576835" y="103377"/>
                </a:lnTo>
                <a:lnTo>
                  <a:pt x="576835" y="134112"/>
                </a:lnTo>
                <a:lnTo>
                  <a:pt x="574042" y="136031"/>
                </a:lnTo>
                <a:lnTo>
                  <a:pt x="574042" y="175260"/>
                </a:lnTo>
                <a:lnTo>
                  <a:pt x="605790" y="175260"/>
                </a:lnTo>
                <a:lnTo>
                  <a:pt x="605790" y="67565"/>
                </a:lnTo>
                <a:close/>
              </a:path>
              <a:path w="1284605" h="177164">
                <a:moveTo>
                  <a:pt x="674878" y="67565"/>
                </a:moveTo>
                <a:lnTo>
                  <a:pt x="643129" y="67565"/>
                </a:lnTo>
                <a:lnTo>
                  <a:pt x="643129" y="175260"/>
                </a:lnTo>
                <a:lnTo>
                  <a:pt x="674878" y="175260"/>
                </a:lnTo>
                <a:lnTo>
                  <a:pt x="674878" y="67565"/>
                </a:lnTo>
                <a:close/>
              </a:path>
              <a:path w="1284605" h="177164">
                <a:moveTo>
                  <a:pt x="372874" y="105156"/>
                </a:moveTo>
                <a:lnTo>
                  <a:pt x="301500" y="105156"/>
                </a:lnTo>
                <a:lnTo>
                  <a:pt x="296673" y="106172"/>
                </a:lnTo>
                <a:lnTo>
                  <a:pt x="292947" y="107867"/>
                </a:lnTo>
                <a:lnTo>
                  <a:pt x="290578" y="110531"/>
                </a:lnTo>
                <a:lnTo>
                  <a:pt x="289562" y="114087"/>
                </a:lnTo>
                <a:lnTo>
                  <a:pt x="288885" y="115653"/>
                </a:lnTo>
                <a:lnTo>
                  <a:pt x="288643" y="117094"/>
                </a:lnTo>
                <a:lnTo>
                  <a:pt x="288666" y="123444"/>
                </a:lnTo>
                <a:lnTo>
                  <a:pt x="288716" y="123908"/>
                </a:lnTo>
                <a:lnTo>
                  <a:pt x="289055" y="125097"/>
                </a:lnTo>
                <a:lnTo>
                  <a:pt x="290070" y="130219"/>
                </a:lnTo>
                <a:lnTo>
                  <a:pt x="308020" y="142748"/>
                </a:lnTo>
                <a:lnTo>
                  <a:pt x="310896" y="142748"/>
                </a:lnTo>
                <a:lnTo>
                  <a:pt x="321059" y="143003"/>
                </a:lnTo>
                <a:lnTo>
                  <a:pt x="323597" y="143003"/>
                </a:lnTo>
                <a:lnTo>
                  <a:pt x="326052" y="142748"/>
                </a:lnTo>
                <a:lnTo>
                  <a:pt x="338076" y="123444"/>
                </a:lnTo>
                <a:lnTo>
                  <a:pt x="372874" y="123444"/>
                </a:lnTo>
                <a:lnTo>
                  <a:pt x="372874" y="105156"/>
                </a:lnTo>
                <a:close/>
              </a:path>
              <a:path w="1284605" h="177164">
                <a:moveTo>
                  <a:pt x="534924" y="67565"/>
                </a:moveTo>
                <a:lnTo>
                  <a:pt x="502413" y="67565"/>
                </a:lnTo>
                <a:lnTo>
                  <a:pt x="502413" y="110999"/>
                </a:lnTo>
                <a:lnTo>
                  <a:pt x="529250" y="141307"/>
                </a:lnTo>
                <a:lnTo>
                  <a:pt x="549147" y="142495"/>
                </a:lnTo>
                <a:lnTo>
                  <a:pt x="559563" y="141476"/>
                </a:lnTo>
                <a:lnTo>
                  <a:pt x="564135" y="140462"/>
                </a:lnTo>
                <a:lnTo>
                  <a:pt x="567436" y="139446"/>
                </a:lnTo>
                <a:lnTo>
                  <a:pt x="569466" y="138431"/>
                </a:lnTo>
                <a:lnTo>
                  <a:pt x="572771" y="136904"/>
                </a:lnTo>
                <a:lnTo>
                  <a:pt x="574042" y="136031"/>
                </a:lnTo>
                <a:lnTo>
                  <a:pt x="574042" y="125986"/>
                </a:lnTo>
                <a:lnTo>
                  <a:pt x="546228" y="125986"/>
                </a:lnTo>
                <a:lnTo>
                  <a:pt x="542203" y="124207"/>
                </a:lnTo>
                <a:lnTo>
                  <a:pt x="538690" y="121158"/>
                </a:lnTo>
                <a:lnTo>
                  <a:pt x="535345" y="117094"/>
                </a:lnTo>
                <a:lnTo>
                  <a:pt x="533654" y="112947"/>
                </a:lnTo>
                <a:lnTo>
                  <a:pt x="533654" y="94234"/>
                </a:lnTo>
                <a:lnTo>
                  <a:pt x="566134" y="94234"/>
                </a:lnTo>
                <a:lnTo>
                  <a:pt x="534924" y="67565"/>
                </a:lnTo>
                <a:close/>
              </a:path>
              <a:path w="1284605" h="177164">
                <a:moveTo>
                  <a:pt x="574042" y="100991"/>
                </a:moveTo>
                <a:lnTo>
                  <a:pt x="574042" y="136031"/>
                </a:lnTo>
                <a:lnTo>
                  <a:pt x="576835" y="134112"/>
                </a:lnTo>
                <a:lnTo>
                  <a:pt x="576835" y="103377"/>
                </a:lnTo>
                <a:lnTo>
                  <a:pt x="574042" y="100991"/>
                </a:lnTo>
                <a:close/>
              </a:path>
              <a:path w="1284605" h="177164">
                <a:moveTo>
                  <a:pt x="566134" y="94234"/>
                </a:moveTo>
                <a:lnTo>
                  <a:pt x="533654" y="94234"/>
                </a:lnTo>
                <a:lnTo>
                  <a:pt x="562864" y="118110"/>
                </a:lnTo>
                <a:lnTo>
                  <a:pt x="559606" y="120902"/>
                </a:lnTo>
                <a:lnTo>
                  <a:pt x="556808" y="122429"/>
                </a:lnTo>
                <a:lnTo>
                  <a:pt x="550376" y="125223"/>
                </a:lnTo>
                <a:lnTo>
                  <a:pt x="548596" y="125647"/>
                </a:lnTo>
                <a:lnTo>
                  <a:pt x="546228" y="125986"/>
                </a:lnTo>
                <a:lnTo>
                  <a:pt x="574042" y="125986"/>
                </a:lnTo>
                <a:lnTo>
                  <a:pt x="574042" y="100991"/>
                </a:lnTo>
                <a:lnTo>
                  <a:pt x="566134" y="94234"/>
                </a:lnTo>
                <a:close/>
              </a:path>
              <a:path w="1284605" h="177164">
                <a:moveTo>
                  <a:pt x="404622" y="105156"/>
                </a:moveTo>
                <a:lnTo>
                  <a:pt x="375160" y="105156"/>
                </a:lnTo>
                <a:lnTo>
                  <a:pt x="375160" y="123444"/>
                </a:lnTo>
                <a:lnTo>
                  <a:pt x="404622" y="123444"/>
                </a:lnTo>
                <a:lnTo>
                  <a:pt x="404622" y="105156"/>
                </a:lnTo>
                <a:close/>
              </a:path>
              <a:path w="1284605" h="177164">
                <a:moveTo>
                  <a:pt x="337399" y="66801"/>
                </a:moveTo>
                <a:lnTo>
                  <a:pt x="305395" y="66801"/>
                </a:lnTo>
                <a:lnTo>
                  <a:pt x="306324" y="67565"/>
                </a:lnTo>
                <a:lnTo>
                  <a:pt x="306961" y="68324"/>
                </a:lnTo>
                <a:lnTo>
                  <a:pt x="307489" y="70020"/>
                </a:lnTo>
                <a:lnTo>
                  <a:pt x="307595" y="105156"/>
                </a:lnTo>
                <a:lnTo>
                  <a:pt x="338076" y="105156"/>
                </a:lnTo>
                <a:lnTo>
                  <a:pt x="337987" y="69596"/>
                </a:lnTo>
                <a:lnTo>
                  <a:pt x="337399" y="66801"/>
                </a:lnTo>
                <a:close/>
              </a:path>
              <a:path w="1284605" h="177164">
                <a:moveTo>
                  <a:pt x="313945" y="48853"/>
                </a:moveTo>
                <a:lnTo>
                  <a:pt x="309881" y="49022"/>
                </a:lnTo>
                <a:lnTo>
                  <a:pt x="290578" y="49446"/>
                </a:lnTo>
                <a:lnTo>
                  <a:pt x="284144" y="51563"/>
                </a:lnTo>
                <a:lnTo>
                  <a:pt x="280418" y="55627"/>
                </a:lnTo>
                <a:lnTo>
                  <a:pt x="276016" y="60199"/>
                </a:lnTo>
                <a:lnTo>
                  <a:pt x="273982" y="64855"/>
                </a:lnTo>
                <a:lnTo>
                  <a:pt x="290452" y="75437"/>
                </a:lnTo>
                <a:lnTo>
                  <a:pt x="292695" y="75437"/>
                </a:lnTo>
                <a:lnTo>
                  <a:pt x="295233" y="74931"/>
                </a:lnTo>
                <a:lnTo>
                  <a:pt x="300525" y="74168"/>
                </a:lnTo>
                <a:lnTo>
                  <a:pt x="303531" y="73660"/>
                </a:lnTo>
                <a:lnTo>
                  <a:pt x="303531" y="69596"/>
                </a:lnTo>
                <a:lnTo>
                  <a:pt x="305395" y="66801"/>
                </a:lnTo>
                <a:lnTo>
                  <a:pt x="337399" y="66801"/>
                </a:lnTo>
                <a:lnTo>
                  <a:pt x="336041" y="63752"/>
                </a:lnTo>
                <a:lnTo>
                  <a:pt x="333335" y="57489"/>
                </a:lnTo>
                <a:lnTo>
                  <a:pt x="328338" y="53254"/>
                </a:lnTo>
                <a:lnTo>
                  <a:pt x="321059" y="51055"/>
                </a:lnTo>
                <a:lnTo>
                  <a:pt x="317671" y="49529"/>
                </a:lnTo>
                <a:lnTo>
                  <a:pt x="313945" y="48853"/>
                </a:lnTo>
                <a:close/>
              </a:path>
              <a:path w="1284605" h="177164">
                <a:moveTo>
                  <a:pt x="416052" y="51308"/>
                </a:moveTo>
                <a:lnTo>
                  <a:pt x="346965" y="51308"/>
                </a:lnTo>
                <a:lnTo>
                  <a:pt x="346965" y="67565"/>
                </a:lnTo>
                <a:lnTo>
                  <a:pt x="416052" y="67565"/>
                </a:lnTo>
                <a:lnTo>
                  <a:pt x="416052" y="51308"/>
                </a:lnTo>
                <a:close/>
              </a:path>
              <a:path w="1284605" h="177164">
                <a:moveTo>
                  <a:pt x="431802" y="51308"/>
                </a:moveTo>
                <a:lnTo>
                  <a:pt x="416052" y="51308"/>
                </a:lnTo>
                <a:lnTo>
                  <a:pt x="416052" y="67565"/>
                </a:lnTo>
                <a:lnTo>
                  <a:pt x="431802" y="67565"/>
                </a:lnTo>
                <a:lnTo>
                  <a:pt x="431802" y="51308"/>
                </a:lnTo>
                <a:close/>
              </a:path>
              <a:path w="1284605" h="177164">
                <a:moveTo>
                  <a:pt x="481331" y="51308"/>
                </a:moveTo>
                <a:lnTo>
                  <a:pt x="431802" y="51308"/>
                </a:lnTo>
                <a:lnTo>
                  <a:pt x="431802" y="67565"/>
                </a:lnTo>
                <a:lnTo>
                  <a:pt x="481331" y="67565"/>
                </a:lnTo>
                <a:lnTo>
                  <a:pt x="481331" y="51308"/>
                </a:lnTo>
                <a:close/>
              </a:path>
              <a:path w="1284605" h="177164">
                <a:moveTo>
                  <a:pt x="500890" y="51308"/>
                </a:moveTo>
                <a:lnTo>
                  <a:pt x="481331" y="51308"/>
                </a:lnTo>
                <a:lnTo>
                  <a:pt x="481331" y="67565"/>
                </a:lnTo>
                <a:lnTo>
                  <a:pt x="500890" y="67565"/>
                </a:lnTo>
                <a:lnTo>
                  <a:pt x="500890" y="51308"/>
                </a:lnTo>
                <a:close/>
              </a:path>
              <a:path w="1284605" h="177164">
                <a:moveTo>
                  <a:pt x="548133" y="51308"/>
                </a:moveTo>
                <a:lnTo>
                  <a:pt x="500890" y="51308"/>
                </a:lnTo>
                <a:lnTo>
                  <a:pt x="500890" y="67565"/>
                </a:lnTo>
                <a:lnTo>
                  <a:pt x="548133" y="67565"/>
                </a:lnTo>
                <a:lnTo>
                  <a:pt x="548133" y="51308"/>
                </a:lnTo>
                <a:close/>
              </a:path>
              <a:path w="1284605" h="177164">
                <a:moveTo>
                  <a:pt x="564641" y="51308"/>
                </a:moveTo>
                <a:lnTo>
                  <a:pt x="548133" y="51308"/>
                </a:lnTo>
                <a:lnTo>
                  <a:pt x="548133" y="67565"/>
                </a:lnTo>
                <a:lnTo>
                  <a:pt x="564641" y="67565"/>
                </a:lnTo>
                <a:lnTo>
                  <a:pt x="564641" y="51308"/>
                </a:lnTo>
                <a:close/>
              </a:path>
              <a:path w="1284605" h="177164">
                <a:moveTo>
                  <a:pt x="617220" y="51308"/>
                </a:moveTo>
                <a:lnTo>
                  <a:pt x="564641" y="51308"/>
                </a:lnTo>
                <a:lnTo>
                  <a:pt x="564641" y="67565"/>
                </a:lnTo>
                <a:lnTo>
                  <a:pt x="617220" y="67565"/>
                </a:lnTo>
                <a:lnTo>
                  <a:pt x="617220" y="51308"/>
                </a:lnTo>
                <a:close/>
              </a:path>
              <a:path w="1284605" h="177164">
                <a:moveTo>
                  <a:pt x="632970" y="51308"/>
                </a:moveTo>
                <a:lnTo>
                  <a:pt x="617220" y="51308"/>
                </a:lnTo>
                <a:lnTo>
                  <a:pt x="617220" y="67565"/>
                </a:lnTo>
                <a:lnTo>
                  <a:pt x="632970" y="67565"/>
                </a:lnTo>
                <a:lnTo>
                  <a:pt x="632970" y="51308"/>
                </a:lnTo>
                <a:close/>
              </a:path>
              <a:path w="1284605" h="177164">
                <a:moveTo>
                  <a:pt x="702058" y="51308"/>
                </a:moveTo>
                <a:lnTo>
                  <a:pt x="632970" y="51308"/>
                </a:lnTo>
                <a:lnTo>
                  <a:pt x="632970" y="67565"/>
                </a:lnTo>
                <a:lnTo>
                  <a:pt x="702058" y="67565"/>
                </a:lnTo>
                <a:lnTo>
                  <a:pt x="702058" y="51308"/>
                </a:lnTo>
                <a:close/>
              </a:path>
              <a:path w="1284605" h="177164">
                <a:moveTo>
                  <a:pt x="806198" y="139700"/>
                </a:moveTo>
                <a:lnTo>
                  <a:pt x="774954" y="139700"/>
                </a:lnTo>
                <a:lnTo>
                  <a:pt x="775717" y="146050"/>
                </a:lnTo>
                <a:lnTo>
                  <a:pt x="788163" y="168910"/>
                </a:lnTo>
                <a:lnTo>
                  <a:pt x="790704" y="171450"/>
                </a:lnTo>
                <a:lnTo>
                  <a:pt x="795107" y="173989"/>
                </a:lnTo>
                <a:lnTo>
                  <a:pt x="800608" y="175260"/>
                </a:lnTo>
                <a:lnTo>
                  <a:pt x="835916" y="175260"/>
                </a:lnTo>
                <a:lnTo>
                  <a:pt x="835916" y="160020"/>
                </a:lnTo>
                <a:lnTo>
                  <a:pt x="817881" y="160020"/>
                </a:lnTo>
                <a:lnTo>
                  <a:pt x="813816" y="158750"/>
                </a:lnTo>
                <a:lnTo>
                  <a:pt x="811023" y="156210"/>
                </a:lnTo>
                <a:lnTo>
                  <a:pt x="808484" y="152400"/>
                </a:lnTo>
                <a:lnTo>
                  <a:pt x="806706" y="148589"/>
                </a:lnTo>
                <a:lnTo>
                  <a:pt x="806198" y="146050"/>
                </a:lnTo>
                <a:lnTo>
                  <a:pt x="806198" y="139700"/>
                </a:lnTo>
                <a:close/>
              </a:path>
              <a:path w="1284605" h="177164">
                <a:moveTo>
                  <a:pt x="903733" y="68580"/>
                </a:moveTo>
                <a:lnTo>
                  <a:pt x="871985" y="68580"/>
                </a:lnTo>
                <a:lnTo>
                  <a:pt x="871985" y="175260"/>
                </a:lnTo>
                <a:lnTo>
                  <a:pt x="903733" y="175260"/>
                </a:lnTo>
                <a:lnTo>
                  <a:pt x="903733" y="68580"/>
                </a:lnTo>
                <a:close/>
              </a:path>
              <a:path w="1284605" h="177164">
                <a:moveTo>
                  <a:pt x="993308" y="86360"/>
                </a:moveTo>
                <a:lnTo>
                  <a:pt x="976378" y="86360"/>
                </a:lnTo>
                <a:lnTo>
                  <a:pt x="968614" y="87630"/>
                </a:lnTo>
                <a:lnTo>
                  <a:pt x="938513" y="116839"/>
                </a:lnTo>
                <a:lnTo>
                  <a:pt x="937768" y="125730"/>
                </a:lnTo>
                <a:lnTo>
                  <a:pt x="939228" y="135889"/>
                </a:lnTo>
                <a:lnTo>
                  <a:pt x="943610" y="146050"/>
                </a:lnTo>
                <a:lnTo>
                  <a:pt x="950912" y="154939"/>
                </a:lnTo>
                <a:lnTo>
                  <a:pt x="961136" y="163830"/>
                </a:lnTo>
                <a:lnTo>
                  <a:pt x="962319" y="163830"/>
                </a:lnTo>
                <a:lnTo>
                  <a:pt x="964016" y="165100"/>
                </a:lnTo>
                <a:lnTo>
                  <a:pt x="966216" y="166370"/>
                </a:lnTo>
                <a:lnTo>
                  <a:pt x="967911" y="167639"/>
                </a:lnTo>
                <a:lnTo>
                  <a:pt x="969434" y="168910"/>
                </a:lnTo>
                <a:lnTo>
                  <a:pt x="970788" y="170180"/>
                </a:lnTo>
                <a:lnTo>
                  <a:pt x="974512" y="171450"/>
                </a:lnTo>
                <a:lnTo>
                  <a:pt x="979084" y="173989"/>
                </a:lnTo>
                <a:lnTo>
                  <a:pt x="984504" y="175260"/>
                </a:lnTo>
                <a:lnTo>
                  <a:pt x="994666" y="175260"/>
                </a:lnTo>
                <a:lnTo>
                  <a:pt x="1000506" y="158750"/>
                </a:lnTo>
                <a:lnTo>
                  <a:pt x="991109" y="154939"/>
                </a:lnTo>
                <a:lnTo>
                  <a:pt x="984759" y="151130"/>
                </a:lnTo>
                <a:lnTo>
                  <a:pt x="977869" y="144780"/>
                </a:lnTo>
                <a:lnTo>
                  <a:pt x="972947" y="138430"/>
                </a:lnTo>
                <a:lnTo>
                  <a:pt x="969993" y="132080"/>
                </a:lnTo>
                <a:lnTo>
                  <a:pt x="969008" y="125730"/>
                </a:lnTo>
                <a:lnTo>
                  <a:pt x="969008" y="119380"/>
                </a:lnTo>
                <a:lnTo>
                  <a:pt x="970956" y="114300"/>
                </a:lnTo>
                <a:lnTo>
                  <a:pt x="980100" y="106680"/>
                </a:lnTo>
                <a:lnTo>
                  <a:pt x="981627" y="106680"/>
                </a:lnTo>
                <a:lnTo>
                  <a:pt x="983488" y="105410"/>
                </a:lnTo>
                <a:lnTo>
                  <a:pt x="1069596" y="105410"/>
                </a:lnTo>
                <a:lnTo>
                  <a:pt x="1069596" y="95250"/>
                </a:lnTo>
                <a:lnTo>
                  <a:pt x="1014477" y="95250"/>
                </a:lnTo>
                <a:lnTo>
                  <a:pt x="1010920" y="93980"/>
                </a:lnTo>
                <a:lnTo>
                  <a:pt x="1009905" y="92710"/>
                </a:lnTo>
                <a:lnTo>
                  <a:pt x="1008551" y="91439"/>
                </a:lnTo>
                <a:lnTo>
                  <a:pt x="1006856" y="91439"/>
                </a:lnTo>
                <a:lnTo>
                  <a:pt x="993308" y="86360"/>
                </a:lnTo>
                <a:close/>
              </a:path>
              <a:path w="1284605" h="177164">
                <a:moveTo>
                  <a:pt x="1069596" y="110489"/>
                </a:moveTo>
                <a:lnTo>
                  <a:pt x="1037844" y="110489"/>
                </a:lnTo>
                <a:lnTo>
                  <a:pt x="1037844" y="175260"/>
                </a:lnTo>
                <a:lnTo>
                  <a:pt x="1069596" y="175260"/>
                </a:lnTo>
                <a:lnTo>
                  <a:pt x="1069596" y="110489"/>
                </a:lnTo>
                <a:close/>
              </a:path>
              <a:path w="1284605" h="177164">
                <a:moveTo>
                  <a:pt x="1142497" y="68580"/>
                </a:moveTo>
                <a:lnTo>
                  <a:pt x="1110744" y="68580"/>
                </a:lnTo>
                <a:lnTo>
                  <a:pt x="1110744" y="175260"/>
                </a:lnTo>
                <a:lnTo>
                  <a:pt x="1142497" y="175260"/>
                </a:lnTo>
                <a:lnTo>
                  <a:pt x="1142497" y="68580"/>
                </a:lnTo>
                <a:close/>
              </a:path>
              <a:path w="1284605" h="177164">
                <a:moveTo>
                  <a:pt x="779782" y="116839"/>
                </a:moveTo>
                <a:lnTo>
                  <a:pt x="766318" y="116839"/>
                </a:lnTo>
                <a:lnTo>
                  <a:pt x="762254" y="118110"/>
                </a:lnTo>
                <a:lnTo>
                  <a:pt x="761069" y="118110"/>
                </a:lnTo>
                <a:lnTo>
                  <a:pt x="760136" y="119380"/>
                </a:lnTo>
                <a:lnTo>
                  <a:pt x="759460" y="120650"/>
                </a:lnTo>
                <a:lnTo>
                  <a:pt x="757937" y="124460"/>
                </a:lnTo>
                <a:lnTo>
                  <a:pt x="757429" y="127000"/>
                </a:lnTo>
                <a:lnTo>
                  <a:pt x="757682" y="129539"/>
                </a:lnTo>
                <a:lnTo>
                  <a:pt x="759208" y="132080"/>
                </a:lnTo>
                <a:lnTo>
                  <a:pt x="761746" y="134620"/>
                </a:lnTo>
                <a:lnTo>
                  <a:pt x="765558" y="137160"/>
                </a:lnTo>
                <a:lnTo>
                  <a:pt x="769367" y="138430"/>
                </a:lnTo>
                <a:lnTo>
                  <a:pt x="771906" y="139700"/>
                </a:lnTo>
                <a:lnTo>
                  <a:pt x="810260" y="139700"/>
                </a:lnTo>
                <a:lnTo>
                  <a:pt x="813564" y="138430"/>
                </a:lnTo>
                <a:lnTo>
                  <a:pt x="821690" y="135889"/>
                </a:lnTo>
                <a:lnTo>
                  <a:pt x="831344" y="129539"/>
                </a:lnTo>
                <a:lnTo>
                  <a:pt x="833630" y="128270"/>
                </a:lnTo>
                <a:lnTo>
                  <a:pt x="835661" y="125730"/>
                </a:lnTo>
                <a:lnTo>
                  <a:pt x="836000" y="125730"/>
                </a:lnTo>
                <a:lnTo>
                  <a:pt x="836676" y="124460"/>
                </a:lnTo>
                <a:lnTo>
                  <a:pt x="837692" y="123189"/>
                </a:lnTo>
                <a:lnTo>
                  <a:pt x="793498" y="123189"/>
                </a:lnTo>
                <a:lnTo>
                  <a:pt x="790196" y="121920"/>
                </a:lnTo>
                <a:lnTo>
                  <a:pt x="784097" y="118110"/>
                </a:lnTo>
                <a:lnTo>
                  <a:pt x="779782" y="116839"/>
                </a:lnTo>
                <a:close/>
              </a:path>
              <a:path w="1284605" h="177164">
                <a:moveTo>
                  <a:pt x="1069596" y="105410"/>
                </a:moveTo>
                <a:lnTo>
                  <a:pt x="983488" y="105410"/>
                </a:lnTo>
                <a:lnTo>
                  <a:pt x="988315" y="106680"/>
                </a:lnTo>
                <a:lnTo>
                  <a:pt x="993140" y="109220"/>
                </a:lnTo>
                <a:lnTo>
                  <a:pt x="995426" y="110489"/>
                </a:lnTo>
                <a:lnTo>
                  <a:pt x="998220" y="113030"/>
                </a:lnTo>
                <a:lnTo>
                  <a:pt x="996609" y="115570"/>
                </a:lnTo>
                <a:lnTo>
                  <a:pt x="995763" y="116839"/>
                </a:lnTo>
                <a:lnTo>
                  <a:pt x="991660" y="125730"/>
                </a:lnTo>
                <a:lnTo>
                  <a:pt x="989838" y="128270"/>
                </a:lnTo>
                <a:lnTo>
                  <a:pt x="989751" y="130810"/>
                </a:lnTo>
                <a:lnTo>
                  <a:pt x="990094" y="130810"/>
                </a:lnTo>
                <a:lnTo>
                  <a:pt x="991278" y="133350"/>
                </a:lnTo>
                <a:lnTo>
                  <a:pt x="992887" y="134620"/>
                </a:lnTo>
                <a:lnTo>
                  <a:pt x="994918" y="134620"/>
                </a:lnTo>
                <a:lnTo>
                  <a:pt x="998982" y="138430"/>
                </a:lnTo>
                <a:lnTo>
                  <a:pt x="1015747" y="138430"/>
                </a:lnTo>
                <a:lnTo>
                  <a:pt x="1021841" y="128270"/>
                </a:lnTo>
                <a:lnTo>
                  <a:pt x="1025907" y="121920"/>
                </a:lnTo>
                <a:lnTo>
                  <a:pt x="1029463" y="118110"/>
                </a:lnTo>
                <a:lnTo>
                  <a:pt x="1033272" y="114300"/>
                </a:lnTo>
                <a:lnTo>
                  <a:pt x="1037844" y="110489"/>
                </a:lnTo>
                <a:lnTo>
                  <a:pt x="1069596" y="110489"/>
                </a:lnTo>
                <a:lnTo>
                  <a:pt x="1069596" y="105410"/>
                </a:lnTo>
                <a:close/>
              </a:path>
              <a:path w="1284605" h="177164">
                <a:moveTo>
                  <a:pt x="804165" y="68580"/>
                </a:moveTo>
                <a:lnTo>
                  <a:pt x="771906" y="68580"/>
                </a:lnTo>
                <a:lnTo>
                  <a:pt x="769620" y="72389"/>
                </a:lnTo>
                <a:lnTo>
                  <a:pt x="768352" y="74930"/>
                </a:lnTo>
                <a:lnTo>
                  <a:pt x="768013" y="74930"/>
                </a:lnTo>
                <a:lnTo>
                  <a:pt x="767589" y="77470"/>
                </a:lnTo>
                <a:lnTo>
                  <a:pt x="767334" y="78739"/>
                </a:lnTo>
                <a:lnTo>
                  <a:pt x="767334" y="83820"/>
                </a:lnTo>
                <a:lnTo>
                  <a:pt x="785369" y="106680"/>
                </a:lnTo>
                <a:lnTo>
                  <a:pt x="814324" y="106680"/>
                </a:lnTo>
                <a:lnTo>
                  <a:pt x="814146" y="106743"/>
                </a:lnTo>
                <a:lnTo>
                  <a:pt x="793750" y="123189"/>
                </a:lnTo>
                <a:lnTo>
                  <a:pt x="837692" y="123189"/>
                </a:lnTo>
                <a:lnTo>
                  <a:pt x="840741" y="119380"/>
                </a:lnTo>
                <a:lnTo>
                  <a:pt x="842688" y="114300"/>
                </a:lnTo>
                <a:lnTo>
                  <a:pt x="843534" y="107950"/>
                </a:lnTo>
                <a:lnTo>
                  <a:pt x="844381" y="105410"/>
                </a:lnTo>
                <a:lnTo>
                  <a:pt x="844699" y="101600"/>
                </a:lnTo>
                <a:lnTo>
                  <a:pt x="844703" y="92710"/>
                </a:lnTo>
                <a:lnTo>
                  <a:pt x="805435" y="92710"/>
                </a:lnTo>
                <a:lnTo>
                  <a:pt x="802725" y="91439"/>
                </a:lnTo>
                <a:lnTo>
                  <a:pt x="800776" y="90170"/>
                </a:lnTo>
                <a:lnTo>
                  <a:pt x="798408" y="86360"/>
                </a:lnTo>
                <a:lnTo>
                  <a:pt x="797814" y="83820"/>
                </a:lnTo>
                <a:lnTo>
                  <a:pt x="797814" y="80010"/>
                </a:lnTo>
                <a:lnTo>
                  <a:pt x="799085" y="73660"/>
                </a:lnTo>
                <a:lnTo>
                  <a:pt x="799848" y="72389"/>
                </a:lnTo>
                <a:lnTo>
                  <a:pt x="802386" y="69850"/>
                </a:lnTo>
                <a:lnTo>
                  <a:pt x="804165" y="68580"/>
                </a:lnTo>
                <a:close/>
              </a:path>
              <a:path w="1284605" h="177164">
                <a:moveTo>
                  <a:pt x="814155" y="106680"/>
                </a:moveTo>
                <a:lnTo>
                  <a:pt x="788926" y="106680"/>
                </a:lnTo>
                <a:lnTo>
                  <a:pt x="792821" y="107950"/>
                </a:lnTo>
                <a:lnTo>
                  <a:pt x="810770" y="107950"/>
                </a:lnTo>
                <a:lnTo>
                  <a:pt x="814146" y="106743"/>
                </a:lnTo>
                <a:close/>
              </a:path>
              <a:path w="1284605" h="177164">
                <a:moveTo>
                  <a:pt x="814324" y="106680"/>
                </a:moveTo>
                <a:lnTo>
                  <a:pt x="814155" y="106680"/>
                </a:lnTo>
                <a:lnTo>
                  <a:pt x="814324" y="106680"/>
                </a:lnTo>
                <a:close/>
              </a:path>
              <a:path w="1284605" h="177164">
                <a:moveTo>
                  <a:pt x="1069596" y="68580"/>
                </a:moveTo>
                <a:lnTo>
                  <a:pt x="1037844" y="68580"/>
                </a:lnTo>
                <a:lnTo>
                  <a:pt x="1037844" y="88900"/>
                </a:lnTo>
                <a:lnTo>
                  <a:pt x="1029716" y="88900"/>
                </a:lnTo>
                <a:lnTo>
                  <a:pt x="1025907" y="90170"/>
                </a:lnTo>
                <a:lnTo>
                  <a:pt x="1022605" y="91439"/>
                </a:lnTo>
                <a:lnTo>
                  <a:pt x="1018794" y="92710"/>
                </a:lnTo>
                <a:lnTo>
                  <a:pt x="1014984" y="95250"/>
                </a:lnTo>
                <a:lnTo>
                  <a:pt x="1069596" y="95250"/>
                </a:lnTo>
                <a:lnTo>
                  <a:pt x="1069596" y="68580"/>
                </a:lnTo>
                <a:close/>
              </a:path>
              <a:path w="1284605" h="177164">
                <a:moveTo>
                  <a:pt x="835916" y="68580"/>
                </a:moveTo>
                <a:lnTo>
                  <a:pt x="804165" y="68580"/>
                </a:lnTo>
                <a:lnTo>
                  <a:pt x="809414" y="71120"/>
                </a:lnTo>
                <a:lnTo>
                  <a:pt x="812546" y="74930"/>
                </a:lnTo>
                <a:lnTo>
                  <a:pt x="813564" y="81280"/>
                </a:lnTo>
                <a:lnTo>
                  <a:pt x="813564" y="82550"/>
                </a:lnTo>
                <a:lnTo>
                  <a:pt x="813816" y="83820"/>
                </a:lnTo>
                <a:lnTo>
                  <a:pt x="813816" y="87630"/>
                </a:lnTo>
                <a:lnTo>
                  <a:pt x="812801" y="88900"/>
                </a:lnTo>
                <a:lnTo>
                  <a:pt x="812293" y="88900"/>
                </a:lnTo>
                <a:lnTo>
                  <a:pt x="809244" y="91439"/>
                </a:lnTo>
                <a:lnTo>
                  <a:pt x="807297" y="91439"/>
                </a:lnTo>
                <a:lnTo>
                  <a:pt x="805435" y="92710"/>
                </a:lnTo>
                <a:lnTo>
                  <a:pt x="844703" y="92710"/>
                </a:lnTo>
                <a:lnTo>
                  <a:pt x="844297" y="87630"/>
                </a:lnTo>
                <a:lnTo>
                  <a:pt x="842519" y="81280"/>
                </a:lnTo>
                <a:lnTo>
                  <a:pt x="839725" y="74930"/>
                </a:lnTo>
                <a:lnTo>
                  <a:pt x="835916" y="68580"/>
                </a:lnTo>
                <a:close/>
              </a:path>
              <a:path w="1284605" h="177164">
                <a:moveTo>
                  <a:pt x="846076" y="52070"/>
                </a:moveTo>
                <a:lnTo>
                  <a:pt x="745492" y="52070"/>
                </a:lnTo>
                <a:lnTo>
                  <a:pt x="745492" y="68580"/>
                </a:lnTo>
                <a:lnTo>
                  <a:pt x="846076" y="68580"/>
                </a:lnTo>
                <a:lnTo>
                  <a:pt x="846076" y="52070"/>
                </a:lnTo>
                <a:close/>
              </a:path>
              <a:path w="1284605" h="177164">
                <a:moveTo>
                  <a:pt x="856826" y="52070"/>
                </a:moveTo>
                <a:lnTo>
                  <a:pt x="846076" y="52070"/>
                </a:lnTo>
                <a:lnTo>
                  <a:pt x="846076" y="68580"/>
                </a:lnTo>
                <a:lnTo>
                  <a:pt x="859284" y="68580"/>
                </a:lnTo>
                <a:lnTo>
                  <a:pt x="859284" y="53339"/>
                </a:lnTo>
                <a:lnTo>
                  <a:pt x="858266" y="53339"/>
                </a:lnTo>
                <a:lnTo>
                  <a:pt x="856826" y="52070"/>
                </a:lnTo>
                <a:close/>
              </a:path>
              <a:path w="1284605" h="177164">
                <a:moveTo>
                  <a:pt x="884186" y="52070"/>
                </a:moveTo>
                <a:lnTo>
                  <a:pt x="859284" y="52070"/>
                </a:lnTo>
                <a:lnTo>
                  <a:pt x="859284" y="68580"/>
                </a:lnTo>
                <a:lnTo>
                  <a:pt x="926082" y="68580"/>
                </a:lnTo>
                <a:lnTo>
                  <a:pt x="926082" y="53339"/>
                </a:lnTo>
                <a:lnTo>
                  <a:pt x="885445" y="53339"/>
                </a:lnTo>
                <a:lnTo>
                  <a:pt x="884186" y="52070"/>
                </a:lnTo>
                <a:close/>
              </a:path>
              <a:path w="1284605" h="177164">
                <a:moveTo>
                  <a:pt x="930913" y="52070"/>
                </a:moveTo>
                <a:lnTo>
                  <a:pt x="926082" y="52070"/>
                </a:lnTo>
                <a:lnTo>
                  <a:pt x="926082" y="68580"/>
                </a:lnTo>
                <a:lnTo>
                  <a:pt x="930913" y="68580"/>
                </a:lnTo>
                <a:lnTo>
                  <a:pt x="930913" y="52070"/>
                </a:lnTo>
                <a:close/>
              </a:path>
              <a:path w="1284605" h="177164">
                <a:moveTo>
                  <a:pt x="1083567" y="52070"/>
                </a:moveTo>
                <a:lnTo>
                  <a:pt x="930913" y="52070"/>
                </a:lnTo>
                <a:lnTo>
                  <a:pt x="930913" y="68580"/>
                </a:lnTo>
                <a:lnTo>
                  <a:pt x="1083567" y="68580"/>
                </a:lnTo>
                <a:lnTo>
                  <a:pt x="1083567" y="52070"/>
                </a:lnTo>
                <a:close/>
              </a:path>
              <a:path w="1284605" h="177164">
                <a:moveTo>
                  <a:pt x="1096773" y="52070"/>
                </a:moveTo>
                <a:lnTo>
                  <a:pt x="1083567" y="52070"/>
                </a:lnTo>
                <a:lnTo>
                  <a:pt x="1083567" y="68580"/>
                </a:lnTo>
                <a:lnTo>
                  <a:pt x="1096773" y="68580"/>
                </a:lnTo>
                <a:lnTo>
                  <a:pt x="1096773" y="52070"/>
                </a:lnTo>
                <a:close/>
              </a:path>
              <a:path w="1284605" h="177164">
                <a:moveTo>
                  <a:pt x="1168402" y="52070"/>
                </a:moveTo>
                <a:lnTo>
                  <a:pt x="1096773" y="52070"/>
                </a:lnTo>
                <a:lnTo>
                  <a:pt x="1096773" y="68580"/>
                </a:lnTo>
                <a:lnTo>
                  <a:pt x="1168402" y="68580"/>
                </a:lnTo>
                <a:lnTo>
                  <a:pt x="1168402" y="52070"/>
                </a:lnTo>
                <a:close/>
              </a:path>
              <a:path w="1284605" h="177164">
                <a:moveTo>
                  <a:pt x="856488" y="24130"/>
                </a:moveTo>
                <a:lnTo>
                  <a:pt x="825246" y="24130"/>
                </a:lnTo>
                <a:lnTo>
                  <a:pt x="825246" y="34289"/>
                </a:lnTo>
                <a:lnTo>
                  <a:pt x="836676" y="34289"/>
                </a:lnTo>
                <a:lnTo>
                  <a:pt x="858266" y="53339"/>
                </a:lnTo>
                <a:lnTo>
                  <a:pt x="859284" y="53339"/>
                </a:lnTo>
                <a:lnTo>
                  <a:pt x="859284" y="52070"/>
                </a:lnTo>
                <a:lnTo>
                  <a:pt x="884186" y="52070"/>
                </a:lnTo>
                <a:lnTo>
                  <a:pt x="856488" y="24130"/>
                </a:lnTo>
                <a:close/>
              </a:path>
              <a:path w="1284605" h="177164">
                <a:moveTo>
                  <a:pt x="887893" y="52070"/>
                </a:moveTo>
                <a:lnTo>
                  <a:pt x="884186" y="52070"/>
                </a:lnTo>
                <a:lnTo>
                  <a:pt x="885445" y="53339"/>
                </a:lnTo>
                <a:lnTo>
                  <a:pt x="888872" y="53339"/>
                </a:lnTo>
                <a:lnTo>
                  <a:pt x="887893" y="52070"/>
                </a:lnTo>
                <a:close/>
              </a:path>
              <a:path w="1284605" h="177164">
                <a:moveTo>
                  <a:pt x="878587" y="0"/>
                </a:moveTo>
                <a:lnTo>
                  <a:pt x="844041" y="0"/>
                </a:lnTo>
                <a:lnTo>
                  <a:pt x="844041" y="10160"/>
                </a:lnTo>
                <a:lnTo>
                  <a:pt x="855558" y="10160"/>
                </a:lnTo>
                <a:lnTo>
                  <a:pt x="888872" y="53339"/>
                </a:lnTo>
                <a:lnTo>
                  <a:pt x="919228" y="53339"/>
                </a:lnTo>
                <a:lnTo>
                  <a:pt x="878587" y="0"/>
                </a:lnTo>
                <a:close/>
              </a:path>
              <a:path w="1284605" h="177164">
                <a:moveTo>
                  <a:pt x="926082" y="52070"/>
                </a:moveTo>
                <a:lnTo>
                  <a:pt x="918260" y="52070"/>
                </a:lnTo>
                <a:lnTo>
                  <a:pt x="919228" y="53339"/>
                </a:lnTo>
                <a:lnTo>
                  <a:pt x="926082" y="53339"/>
                </a:lnTo>
                <a:lnTo>
                  <a:pt x="926082" y="52070"/>
                </a:lnTo>
                <a:close/>
              </a:path>
              <a:path w="1284605" h="177164">
                <a:moveTo>
                  <a:pt x="1135466" y="8889"/>
                </a:moveTo>
                <a:lnTo>
                  <a:pt x="1054357" y="8889"/>
                </a:lnTo>
                <a:lnTo>
                  <a:pt x="1051308" y="11430"/>
                </a:lnTo>
                <a:lnTo>
                  <a:pt x="1050293" y="13970"/>
                </a:lnTo>
                <a:lnTo>
                  <a:pt x="1050037" y="16510"/>
                </a:lnTo>
                <a:lnTo>
                  <a:pt x="1049274" y="20320"/>
                </a:lnTo>
                <a:lnTo>
                  <a:pt x="1049274" y="52070"/>
                </a:lnTo>
                <a:lnTo>
                  <a:pt x="1078232" y="52070"/>
                </a:lnTo>
                <a:lnTo>
                  <a:pt x="1078232" y="36830"/>
                </a:lnTo>
                <a:lnTo>
                  <a:pt x="1078995" y="34289"/>
                </a:lnTo>
                <a:lnTo>
                  <a:pt x="1078995" y="33020"/>
                </a:lnTo>
                <a:lnTo>
                  <a:pt x="1079841" y="31750"/>
                </a:lnTo>
                <a:lnTo>
                  <a:pt x="1080731" y="30480"/>
                </a:lnTo>
                <a:lnTo>
                  <a:pt x="1082592" y="29210"/>
                </a:lnTo>
                <a:lnTo>
                  <a:pt x="1083820" y="27939"/>
                </a:lnTo>
                <a:lnTo>
                  <a:pt x="1142497" y="27939"/>
                </a:lnTo>
                <a:lnTo>
                  <a:pt x="1142497" y="20320"/>
                </a:lnTo>
                <a:lnTo>
                  <a:pt x="1141985" y="16510"/>
                </a:lnTo>
                <a:lnTo>
                  <a:pt x="1141477" y="13970"/>
                </a:lnTo>
                <a:lnTo>
                  <a:pt x="1139277" y="10160"/>
                </a:lnTo>
                <a:lnTo>
                  <a:pt x="1135466" y="8889"/>
                </a:lnTo>
                <a:close/>
              </a:path>
              <a:path w="1284605" h="177164">
                <a:moveTo>
                  <a:pt x="1142497" y="27939"/>
                </a:moveTo>
                <a:lnTo>
                  <a:pt x="1103631" y="27939"/>
                </a:lnTo>
                <a:lnTo>
                  <a:pt x="1107187" y="29210"/>
                </a:lnTo>
                <a:lnTo>
                  <a:pt x="1109390" y="30480"/>
                </a:lnTo>
                <a:lnTo>
                  <a:pt x="1110236" y="33020"/>
                </a:lnTo>
                <a:lnTo>
                  <a:pt x="1110489" y="34289"/>
                </a:lnTo>
                <a:lnTo>
                  <a:pt x="1110744" y="36830"/>
                </a:lnTo>
                <a:lnTo>
                  <a:pt x="1110744" y="52070"/>
                </a:lnTo>
                <a:lnTo>
                  <a:pt x="1142497" y="52070"/>
                </a:lnTo>
                <a:lnTo>
                  <a:pt x="1142497" y="27939"/>
                </a:lnTo>
                <a:close/>
              </a:path>
              <a:path w="1284605" h="177164">
                <a:moveTo>
                  <a:pt x="1284229" y="108965"/>
                </a:moveTo>
                <a:lnTo>
                  <a:pt x="1169165" y="108965"/>
                </a:lnTo>
                <a:lnTo>
                  <a:pt x="1169165" y="125223"/>
                </a:lnTo>
                <a:lnTo>
                  <a:pt x="1284229" y="125223"/>
                </a:lnTo>
                <a:lnTo>
                  <a:pt x="1284229" y="108965"/>
                </a:lnTo>
                <a:close/>
              </a:path>
            </a:pathLst>
          </a:custGeom>
          <a:solidFill>
            <a:srgbClr val="393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352466" y="2234779"/>
            <a:ext cx="7990840" cy="3360420"/>
            <a:chOff x="1352466" y="2234779"/>
            <a:chExt cx="7990840" cy="33604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2466" y="2234779"/>
              <a:ext cx="7982963" cy="222608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546" y="4502519"/>
              <a:ext cx="7985241" cy="10922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1968" y="4289852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8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8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6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7"/>
                </a:lnTo>
                <a:lnTo>
                  <a:pt x="1360275" y="397686"/>
                </a:lnTo>
                <a:lnTo>
                  <a:pt x="1322267" y="410224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6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4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59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59" y="282754"/>
                </a:lnTo>
                <a:close/>
              </a:path>
              <a:path w="2128520" h="437514">
                <a:moveTo>
                  <a:pt x="1315182" y="166003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3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3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59" y="282754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7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6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5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0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61" y="396176"/>
                </a:lnTo>
                <a:lnTo>
                  <a:pt x="229544" y="396176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0" y="399572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61" y="396176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60" y="314773"/>
                </a:lnTo>
                <a:lnTo>
                  <a:pt x="373850" y="314773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1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6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60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1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2"/>
                </a:moveTo>
                <a:lnTo>
                  <a:pt x="397165" y="159711"/>
                </a:lnTo>
                <a:lnTo>
                  <a:pt x="396267" y="183850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2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2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7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7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5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2469" y="2853723"/>
            <a:ext cx="7978646" cy="10528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2185493"/>
            <a:ext cx="6821092" cy="31890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2466" y="1075402"/>
            <a:ext cx="7983989" cy="530231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988" y="1075657"/>
            <a:ext cx="7982459" cy="27653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3988" y="3912620"/>
            <a:ext cx="7982225" cy="25070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2466" y="1932446"/>
            <a:ext cx="7983738" cy="364088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988" y="2295679"/>
            <a:ext cx="7982204" cy="222024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1968" y="4853486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10" y="39441"/>
                </a:lnTo>
                <a:lnTo>
                  <a:pt x="1456298" y="38449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2"/>
                </a:lnTo>
                <a:lnTo>
                  <a:pt x="1896856" y="394992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8"/>
                </a:lnTo>
                <a:lnTo>
                  <a:pt x="1651607" y="211076"/>
                </a:lnTo>
                <a:lnTo>
                  <a:pt x="1620500" y="175885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9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7"/>
                </a:lnTo>
                <a:lnTo>
                  <a:pt x="2066589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6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2"/>
                </a:lnTo>
                <a:lnTo>
                  <a:pt x="1946145" y="394992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3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3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6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5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8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9" y="192123"/>
                </a:lnTo>
                <a:lnTo>
                  <a:pt x="2038522" y="179259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1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1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6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3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1" y="239439"/>
                </a:lnTo>
                <a:lnTo>
                  <a:pt x="300501" y="240928"/>
                </a:lnTo>
                <a:lnTo>
                  <a:pt x="293605" y="287153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6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29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6"/>
                </a:lnTo>
                <a:lnTo>
                  <a:pt x="378173" y="304286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6"/>
                </a:moveTo>
                <a:lnTo>
                  <a:pt x="375452" y="304286"/>
                </a:lnTo>
                <a:lnTo>
                  <a:pt x="376128" y="305946"/>
                </a:lnTo>
                <a:lnTo>
                  <a:pt x="378173" y="304286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7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19.cdr</dc:title>
  <dc:creator>MISSION COREL</dc:creator>
  <cp:lastModifiedBy>Chander Shekhar</cp:lastModifiedBy>
  <cp:revision>2</cp:revision>
  <dcterms:created xsi:type="dcterms:W3CDTF">2022-07-22T12:02:13Z</dcterms:created>
  <dcterms:modified xsi:type="dcterms:W3CDTF">2022-07-25T09:36:32Z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2022-07-22T00:00:00Z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2022-07-22T00:00:00Z</vt:filetime>
  </property>
</Properties>
</file>